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411" r:id="rId3"/>
    <p:sldId id="258" r:id="rId4"/>
    <p:sldId id="408" r:id="rId5"/>
    <p:sldId id="409" r:id="rId6"/>
    <p:sldId id="410" r:id="rId7"/>
    <p:sldId id="349" r:id="rId8"/>
    <p:sldId id="350" r:id="rId9"/>
    <p:sldId id="352" r:id="rId10"/>
    <p:sldId id="351" r:id="rId11"/>
    <p:sldId id="353" r:id="rId12"/>
    <p:sldId id="260" r:id="rId13"/>
    <p:sldId id="261" r:id="rId14"/>
    <p:sldId id="354" r:id="rId15"/>
    <p:sldId id="355" r:id="rId16"/>
    <p:sldId id="356" r:id="rId17"/>
    <p:sldId id="364" r:id="rId18"/>
    <p:sldId id="357" r:id="rId19"/>
    <p:sldId id="359" r:id="rId20"/>
    <p:sldId id="360" r:id="rId21"/>
    <p:sldId id="361" r:id="rId22"/>
    <p:sldId id="362" r:id="rId23"/>
    <p:sldId id="363" r:id="rId24"/>
    <p:sldId id="358" r:id="rId25"/>
    <p:sldId id="365" r:id="rId26"/>
    <p:sldId id="366" r:id="rId27"/>
    <p:sldId id="367" r:id="rId28"/>
    <p:sldId id="368" r:id="rId29"/>
    <p:sldId id="369" r:id="rId30"/>
    <p:sldId id="370" r:id="rId31"/>
    <p:sldId id="372" r:id="rId32"/>
    <p:sldId id="371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88" r:id="rId45"/>
    <p:sldId id="393" r:id="rId46"/>
    <p:sldId id="394" r:id="rId47"/>
    <p:sldId id="395" r:id="rId48"/>
    <p:sldId id="390" r:id="rId49"/>
    <p:sldId id="389" r:id="rId50"/>
    <p:sldId id="391" r:id="rId51"/>
    <p:sldId id="392" r:id="rId52"/>
    <p:sldId id="396" r:id="rId53"/>
    <p:sldId id="397" r:id="rId54"/>
    <p:sldId id="398" r:id="rId55"/>
    <p:sldId id="399" r:id="rId56"/>
    <p:sldId id="400" r:id="rId57"/>
    <p:sldId id="401" r:id="rId58"/>
    <p:sldId id="402" r:id="rId59"/>
    <p:sldId id="403" r:id="rId60"/>
    <p:sldId id="404" r:id="rId61"/>
    <p:sldId id="405" r:id="rId62"/>
    <p:sldId id="406" r:id="rId63"/>
    <p:sldId id="407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002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3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34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1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8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0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5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5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2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2068378"/>
            <a:ext cx="6556559" cy="27212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846" y="2412911"/>
            <a:ext cx="4462306" cy="1016088"/>
          </a:xfrm>
        </p:spPr>
        <p:txBody>
          <a:bodyPr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576" y="3688484"/>
            <a:ext cx="5308846" cy="84165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  <a:p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94742" y="1915872"/>
            <a:ext cx="8202515" cy="2677656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x150x200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2EDDCEC-16EF-43EB-87D2-EC0F812D3EE5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997375" y="1915872"/>
            <a:ext cx="10197249" cy="448132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142BB736-5E4B-4CCD-AA7F-E57ECBB4335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</a:p>
        </p:txBody>
      </p:sp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550473EC-4AE1-4F49-9E88-7EAF7FC2B7CB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69507" y="1953972"/>
            <a:ext cx="4353786" cy="416523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554370" y="1953972"/>
            <a:ext cx="5326602" cy="2831544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D221B38-BBBB-4C29-A6DF-607C610D3A9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708922" y="1915872"/>
                <a:ext cx="4953740" cy="3745128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922" y="1915872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899752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41B31371-93F2-4119-938F-2CF859F1D505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30544" y="1915872"/>
                <a:ext cx="6356412" cy="3911455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4" y="1915872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70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DD710F-6785-4D56-AC07-95A52E221990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915872"/>
                <a:ext cx="5308847" cy="4785669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915872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69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F82C0483-9B69-45EE-90D0-AD7C72B9F2D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4445" y="1586546"/>
            <a:ext cx="7083108" cy="501312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A08016BE-B755-4801-8EB6-70B2BD970F69}"/>
              </a:ext>
            </a:extLst>
          </p:cNvPr>
          <p:cNvSpPr/>
          <p:nvPr/>
        </p:nvSpPr>
        <p:spPr>
          <a:xfrm>
            <a:off x="1950058" y="472305"/>
            <a:ext cx="8291883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เอาท์พุท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61928" y="1915872"/>
            <a:ext cx="4520738" cy="39288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901654" y="1915873"/>
            <a:ext cx="4761008" cy="392886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3A206B1-5D97-4D29-A633-F3EF0AD0699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9580111-D023-4F07-A3E9-E379D4D2BF1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727970"/>
            <a:ext cx="6556559" cy="54597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FE1AEF-2BCD-41E8-8703-B3F58FCF073B}"/>
              </a:ext>
            </a:extLst>
          </p:cNvPr>
          <p:cNvSpPr txBox="1">
            <a:spLocks/>
          </p:cNvSpPr>
          <p:nvPr/>
        </p:nvSpPr>
        <p:spPr>
          <a:xfrm>
            <a:off x="1797665" y="1402553"/>
            <a:ext cx="8596668" cy="4110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นริ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นทร   สอนชัยภูมิ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ณณรงค์   สถิตวิทยกูล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81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915872"/>
            <a:ext cx="8576728" cy="42459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A0006A32-ED0D-4E4B-999F-CF6DB11FB1E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31632"/>
              </p:ext>
            </p:extLst>
          </p:nvPr>
        </p:nvGraphicFramePr>
        <p:xfrm>
          <a:off x="2703289" y="1915872"/>
          <a:ext cx="5833977" cy="456565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82CBC4BA-9928-4D48-ACA2-A0FD07CE4B36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829733" y="1961340"/>
            <a:ext cx="4123225" cy="339947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260403" y="55281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5629275" y="1915872"/>
            <a:ext cx="5732992" cy="4103559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55848E0-267B-41CE-89CA-B92A6CB8864D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301852" y="1915872"/>
            <a:ext cx="4629863" cy="4707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61928" y="1915872"/>
            <a:ext cx="6406496" cy="470725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F21F728-F239-493F-842E-7EC462A09439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5" y="1646869"/>
            <a:ext cx="7626527" cy="503200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1BCC87A-B298-4ED8-A46D-B06F8B7EDFC5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1001185" y="1915872"/>
            <a:ext cx="4074918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5556449" y="1915872"/>
            <a:ext cx="4625867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DF5B0F47-01CE-4F0A-B2C0-19FA747407E8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1467909" y="1915872"/>
            <a:ext cx="4458036" cy="453707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6417380" y="1915872"/>
            <a:ext cx="4138632" cy="45370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1A2F42-7E91-4F41-926F-5AA327AB449F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1081842" y="1915873"/>
            <a:ext cx="4851104" cy="412541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635353" y="1915872"/>
            <a:ext cx="4109289" cy="412541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5290508-F34C-4CA4-9C8A-E172954FC48D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368494" y="1915872"/>
            <a:ext cx="3577701" cy="465714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546331" y="1915872"/>
            <a:ext cx="5116331" cy="4646141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1E1048D-F215-46A0-B6D6-33C9152F2D6B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96" y="1915872"/>
            <a:ext cx="4875502" cy="43026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918271" y="1915872"/>
            <a:ext cx="3532661" cy="43026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186E3F2B-5039-4D33-8904-D51D8C7200CA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8CA2481-9664-4D96-A148-454171F13AB2}"/>
              </a:ext>
            </a:extLst>
          </p:cNvPr>
          <p:cNvSpPr/>
          <p:nvPr/>
        </p:nvSpPr>
        <p:spPr>
          <a:xfrm>
            <a:off x="3428260" y="31607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E90370-C380-4DE1-8077-126CCFDF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1" y="1504950"/>
            <a:ext cx="8547438" cy="53207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FAE2B41-171E-4F7C-91EE-C74BC585BF04}"/>
              </a:ext>
            </a:extLst>
          </p:cNvPr>
          <p:cNvSpPr txBox="1"/>
          <p:nvPr/>
        </p:nvSpPr>
        <p:spPr>
          <a:xfrm>
            <a:off x="5500324" y="4829830"/>
            <a:ext cx="1143262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63D65D6-5FCD-49CD-90A3-E86B9F6D7D11}"/>
              </a:ext>
            </a:extLst>
          </p:cNvPr>
          <p:cNvSpPr txBox="1"/>
          <p:nvPr/>
        </p:nvSpPr>
        <p:spPr>
          <a:xfrm>
            <a:off x="5500324" y="3934480"/>
            <a:ext cx="1143262" cy="523220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82511D2-00A7-4BC3-B7CC-F07712EE72EC}"/>
              </a:ext>
            </a:extLst>
          </p:cNvPr>
          <p:cNvSpPr txBox="1"/>
          <p:nvPr/>
        </p:nvSpPr>
        <p:spPr>
          <a:xfrm>
            <a:off x="5500324" y="3039130"/>
            <a:ext cx="1143261" cy="52322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แสง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1448859" y="1915872"/>
            <a:ext cx="3821334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829935" y="1915872"/>
            <a:ext cx="4682336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E897414C-A755-4555-8DBD-59DFFE95E2F3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1546744" y="1915872"/>
            <a:ext cx="3921299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08" y="1915873"/>
            <a:ext cx="3639557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F3C2F0-172C-45FD-87DB-F93E68604962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853" y="262921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85725" y="229073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1962193" y="379095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27" y="324024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16895" y="449579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1181100" y="1374775"/>
            <a:ext cx="3619470" cy="535305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40" y="1374774"/>
            <a:ext cx="4652162" cy="53530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476500" y="4312060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943600" y="4312060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800570" y="3357953"/>
            <a:ext cx="1917576" cy="95410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41C0096C-30C4-4E45-8968-C62AF7FCBBC2}"/>
              </a:ext>
            </a:extLst>
          </p:cNvPr>
          <p:cNvSpPr/>
          <p:nvPr/>
        </p:nvSpPr>
        <p:spPr>
          <a:xfrm>
            <a:off x="3507396" y="23495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466694" y="2823545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8383171" y="5183496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807549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3232674" y="2823544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778665" y="5183496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84147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4369016" y="4264075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6039302" y="391118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4369016" y="3456207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544457" y="3152001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1202239" y="3154126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E0FC950F-9DFB-4ADD-A669-9D45F90029CE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297747"/>
            <a:ext cx="7644078" cy="370300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AD51B0D-D9C6-4827-8F51-D613DCD7EFB3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0BFFEEA4-97C4-47E3-A22F-93F081924DF0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CB2DD0AC-6E55-43D9-8A21-0D062058E015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09" y="1253719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4125250" y="2851206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3292229" y="3181159"/>
            <a:ext cx="451281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4419693" y="3191516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4073464" y="370494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3381006" y="4017759"/>
            <a:ext cx="471010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4419693" y="4017759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3852016" y="4539443"/>
            <a:ext cx="1027836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3976796" y="4859039"/>
            <a:ext cx="565704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4187394" y="5365067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4216987" y="5730531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4073464" y="614778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84" y="1244421"/>
            <a:ext cx="3894793" cy="55373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9167766" y="3889894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8045077" y="4307144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21DF6147-3EC1-439C-A0C6-21D2B2B37C3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4" y="1231900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1639595" y="19416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2319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860A41E2-873C-4BED-BCCB-6FD05A8CF880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AA3A99E-ED4D-4324-9365-A2FCF744668B}"/>
              </a:ext>
            </a:extLst>
          </p:cNvPr>
          <p:cNvSpPr/>
          <p:nvPr/>
        </p:nvSpPr>
        <p:spPr>
          <a:xfrm>
            <a:off x="786958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ความชื้น แสง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F810BE42-D2AB-48EC-B418-840EC0B2D251}"/>
              </a:ext>
            </a:extLst>
          </p:cNvPr>
          <p:cNvSpPr/>
          <p:nvPr/>
        </p:nvSpPr>
        <p:spPr>
          <a:xfrm>
            <a:off x="4633570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ไมโครคอนโทรลเลอร์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C86160-B7A3-4200-9988-01EDF7D3841C}"/>
              </a:ext>
            </a:extLst>
          </p:cNvPr>
          <p:cNvSpPr/>
          <p:nvPr/>
        </p:nvSpPr>
        <p:spPr>
          <a:xfrm>
            <a:off x="8480182" y="2944552"/>
            <a:ext cx="3006968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อุปกรณ์ปรับสภาพแวดล้อม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 ปั๊มพ่นหมอก หลอดไฟ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09A1D8BB-229B-43A0-9250-9B3BA1EECF29}"/>
              </a:ext>
            </a:extLst>
          </p:cNvPr>
          <p:cNvSpPr/>
          <p:nvPr/>
        </p:nvSpPr>
        <p:spPr>
          <a:xfrm>
            <a:off x="3577782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88D505D9-6570-4206-A48D-A174ADCA1712}"/>
              </a:ext>
            </a:extLst>
          </p:cNvPr>
          <p:cNvSpPr/>
          <p:nvPr/>
        </p:nvSpPr>
        <p:spPr>
          <a:xfrm>
            <a:off x="7424395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9D83198-3E39-478C-9BBA-6371801E4F4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851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8D5D2F04-2268-44FE-8A97-BB4ABA009DF4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C5D6020-745D-4E43-873A-289878CFA94A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30D62B-3E7C-43C0-999B-1936A495419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5D46BE1-8CA9-4920-BDF7-659334863F9C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E72710-0CAD-443E-AC70-5BAB8CCA4847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1603899" y="1803201"/>
            <a:ext cx="8984202" cy="156966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3B5765A4-B58B-4789-B78D-E221D9DAFF7D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216BC1C-F35D-42D3-9C1E-57E712E204B6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81" y="2320862"/>
            <a:ext cx="5985438" cy="392753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E489BD2A-EE6A-4B83-AEDE-9F3A71CE0628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1305984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252672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734072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72078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94322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350520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350520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24650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94539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8152738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748566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836189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92386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92386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D0C24C06-0D46-4067-AF6D-1BBEAE88C651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AABB48C-30F2-432A-AC45-6B1AA93E1DE5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49" y="3388301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1137352" y="3746548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4962072" y="5431462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49" y="2200199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ลูกศร: ขวา 18">
            <a:extLst>
              <a:ext uri="{FF2B5EF4-FFF2-40B4-BE49-F238E27FC236}">
                <a16:creationId xmlns:a16="http://schemas.microsoft.com/office/drawing/2014/main" id="{8D630C88-9F8B-4DB3-8B3B-4DFFA2FA26EE}"/>
              </a:ext>
            </a:extLst>
          </p:cNvPr>
          <p:cNvSpPr/>
          <p:nvPr/>
        </p:nvSpPr>
        <p:spPr>
          <a:xfrm>
            <a:off x="340156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2101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572999A3-619C-4C8F-A296-EA2C1902E794}"/>
              </a:ext>
            </a:extLst>
          </p:cNvPr>
          <p:cNvSpPr/>
          <p:nvPr/>
        </p:nvSpPr>
        <p:spPr>
          <a:xfrm rot="10800000">
            <a:off x="3401562" y="440694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560965" y="4406948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C1CFC07E-4C38-4AAE-8469-1A4D8EF1AD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41" y="1913293"/>
            <a:ext cx="1942965" cy="194296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A001AA04-4500-4EA2-A83C-F20E04CB0041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016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387BCF6F-CFBB-43E4-B1B7-00ED49414DB9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1797665" y="1915872"/>
            <a:ext cx="8596668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CF6ADC54-8266-48BF-8139-1539CC6A14C3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2043053" y="1915872"/>
            <a:ext cx="3795928" cy="404728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6421374" y="1933624"/>
            <a:ext cx="3864053" cy="4058092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EB845CC-2517-4E7D-8419-9C0FFC782258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1797664" y="1793220"/>
            <a:ext cx="8596668" cy="1815882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6" y="1963497"/>
            <a:ext cx="6677025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9AE02B3-AB75-4D8D-ACCD-CA2ABB2790B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625" y="1963497"/>
            <a:ext cx="6650748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640002B-CDAB-49B2-9014-4A229F6372D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32CAFED-879B-481C-AAC3-4CB5DB0724D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62" y="1953972"/>
            <a:ext cx="6650748" cy="456590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A51A691-1C44-4CD0-8F7B-ADBFDCE2F2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12F4E9-3215-41C5-AA5F-55B4E1C6076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204" y="1957291"/>
            <a:ext cx="7937590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1751DB20-0FC9-40E4-B3BF-F5E95DBAC83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BFD9B7A-C3F6-4580-8404-74FFE38C2258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1953972"/>
            <a:ext cx="6050153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43090BF-7CD8-44F8-9A84-9F81DF69F36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AAB731E-7178-4411-9544-BFE98C501246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204134"/>
            <a:ext cx="605015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D7425BC6-96AA-4BCF-AD2E-D54D21C40A5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972C84-F6FB-457E-B666-295243807151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72" y="2166034"/>
            <a:ext cx="5947454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21AD2CA9-6B3B-44E2-8395-13F5D1FEA37F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424353B-7B11-40D7-9B42-5550EB946D8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9" y="3302576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756352" y="3660823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5019222" y="5345737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99" y="2114474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78162" y="3806872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618115" y="4321223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068A97C-059F-46E6-B882-BFD5116D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62" y="3418728"/>
            <a:ext cx="2554284" cy="180498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BB5731E4-718D-49BF-89C1-3C32C75272AB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024348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1682" y="2213659"/>
            <a:ext cx="584863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BFDB2B9F-0EE3-4AB3-9D0A-4F889A641AE2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C6DE08A-BE94-4BC9-BEB7-04E3C4B95ACE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5600" y="1957291"/>
            <a:ext cx="7926774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5BBC2C3E-4155-4EED-A842-CAAFEEBCA5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F2AECE1-D96D-401D-BF9C-5CA541E9F6C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191230"/>
            <a:ext cx="6050153" cy="413181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7C050BE-E271-45AA-B85E-86387C074FA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DED6E3-6758-4ACB-9A5F-8F7E7A0C7902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1353374" y="1915872"/>
            <a:ext cx="9485249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61C6E11F-F750-4FE0-BF05-851C81B50343}"/>
              </a:ext>
            </a:extLst>
          </p:cNvPr>
          <p:cNvSpPr/>
          <p:nvPr/>
        </p:nvSpPr>
        <p:spPr>
          <a:xfrm>
            <a:off x="4341567" y="609842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2124746" y="1915872"/>
            <a:ext cx="7942507" cy="4401205"/>
          </a:xfrm>
          <a:prstGeom prst="rect">
            <a:avLst/>
          </a:prstGeom>
          <a:solidFill>
            <a:schemeClr val="tx2">
              <a:lumMod val="25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C5914EE-99C3-4A87-BB6E-99A261AD1B2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37993" y="1915872"/>
            <a:ext cx="8316014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788706-4AF0-4308-9964-F075C8CAD4A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37993" y="1915872"/>
            <a:ext cx="8316014" cy="353943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6C7BED12-FC96-4C89-B532-8CC518C837CF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3730</TotalTime>
  <Words>1563</Words>
  <Application>Microsoft Office PowerPoint</Application>
  <PresentationFormat>แบบจอกว้าง</PresentationFormat>
  <Paragraphs>206</Paragraphs>
  <Slides>63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63</vt:i4>
      </vt:variant>
    </vt:vector>
  </HeadingPairs>
  <TitlesOfParts>
    <vt:vector size="73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107</cp:revision>
  <dcterms:created xsi:type="dcterms:W3CDTF">2020-10-01T16:07:24Z</dcterms:created>
  <dcterms:modified xsi:type="dcterms:W3CDTF">2021-01-07T01:41:18Z</dcterms:modified>
</cp:coreProperties>
</file>